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3"/>
  </p:notesMasterIdLst>
  <p:handoutMasterIdLst>
    <p:handoutMasterId r:id="rId24"/>
  </p:handoutMasterIdLst>
  <p:sldIdLst>
    <p:sldId id="257" r:id="rId5"/>
    <p:sldId id="389" r:id="rId6"/>
    <p:sldId id="384" r:id="rId7"/>
    <p:sldId id="277" r:id="rId8"/>
    <p:sldId id="278" r:id="rId9"/>
    <p:sldId id="279" r:id="rId10"/>
    <p:sldId id="268" r:id="rId11"/>
    <p:sldId id="272" r:id="rId12"/>
    <p:sldId id="270" r:id="rId13"/>
    <p:sldId id="281" r:id="rId14"/>
    <p:sldId id="321" r:id="rId15"/>
    <p:sldId id="392" r:id="rId16"/>
    <p:sldId id="391" r:id="rId17"/>
    <p:sldId id="393" r:id="rId18"/>
    <p:sldId id="394" r:id="rId19"/>
    <p:sldId id="395" r:id="rId20"/>
    <p:sldId id="396" r:id="rId21"/>
    <p:sldId id="3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0D9B18-BC4F-4CD4-8729-10499CF0F75C}" v="40" dt="2022-06-07T18:53:50.1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41" d="100"/>
          <a:sy n="41" d="100"/>
        </p:scale>
        <p:origin x="808" y="2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2361" y="219076"/>
            <a:ext cx="4558664" cy="1828800"/>
          </a:xfrm>
        </p:spPr>
        <p:txBody>
          <a:bodyPr anchor="b" anchorCtr="0"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RAILWAY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RESERVATION SYSTEM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047876"/>
            <a:ext cx="3565524" cy="3495675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IN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MOHAN RAJA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NIDHI 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SUPRIYA V 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SIDDHARTH SHEKHAR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TEJA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MALLIKARJUN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SHIVAPRIYA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CHAND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PURUSHOTTAM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HIMANSHU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56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train on a bridge&#10;&#10;Description automatically generated with low confidence">
            <a:extLst>
              <a:ext uri="{FF2B5EF4-FFF2-40B4-BE49-F238E27FC236}">
                <a16:creationId xmlns:a16="http://schemas.microsoft.com/office/drawing/2014/main" id="{9FF74922-14FF-4C29-9810-533A81A80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452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22271" cy="530942"/>
          </a:xfrm>
        </p:spPr>
        <p:txBody>
          <a:bodyPr/>
          <a:lstStyle/>
          <a:p>
            <a:r>
              <a:rPr lang="en-US" sz="2400" dirty="0"/>
              <a:t>After Inserting of  new Train data </a:t>
            </a:r>
          </a:p>
        </p:txBody>
      </p:sp>
      <p:pic>
        <p:nvPicPr>
          <p:cNvPr id="29" name="Content Placeholder 28" descr="A picture containing text, road&#10;&#10;Description automatically generated">
            <a:extLst>
              <a:ext uri="{FF2B5EF4-FFF2-40B4-BE49-F238E27FC236}">
                <a16:creationId xmlns:a16="http://schemas.microsoft.com/office/drawing/2014/main" id="{32040857-C0A8-474A-AAB2-1C295A2618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469" t="2803" r="-452" b="4472"/>
          <a:stretch/>
        </p:blipFill>
        <p:spPr>
          <a:xfrm>
            <a:off x="-190500" y="352425"/>
            <a:ext cx="12449175" cy="5619749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D05F33-AF23-48C5-A5EC-45C4FCA790CC}"/>
              </a:ext>
            </a:extLst>
          </p:cNvPr>
          <p:cNvSpPr txBox="1"/>
          <p:nvPr/>
        </p:nvSpPr>
        <p:spPr>
          <a:xfrm flipH="1">
            <a:off x="0" y="6063734"/>
            <a:ext cx="12015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 this page of train details we have inserted two train data with train names DadarPudduCherriExpress and  Kandivali Express</a:t>
            </a:r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B3798C8-F34B-49E7-BEEC-6D63F213A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1"/>
          <a:stretch/>
        </p:blipFill>
        <p:spPr>
          <a:xfrm>
            <a:off x="0" y="369332"/>
            <a:ext cx="12192000" cy="53456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F32A4B-5A31-43B5-82A2-C5F941CDBC81}"/>
              </a:ext>
            </a:extLst>
          </p:cNvPr>
          <p:cNvSpPr txBox="1"/>
          <p:nvPr/>
        </p:nvSpPr>
        <p:spPr>
          <a:xfrm>
            <a:off x="0" y="0"/>
            <a:ext cx="490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Deleting Of  Train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A9755-1781-4E1A-94A5-AD25E75971A4}"/>
              </a:ext>
            </a:extLst>
          </p:cNvPr>
          <p:cNvSpPr txBox="1"/>
          <p:nvPr/>
        </p:nvSpPr>
        <p:spPr>
          <a:xfrm>
            <a:off x="5638800" y="297442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5F5D0-12FF-4A87-B822-DAD88C247866}"/>
              </a:ext>
            </a:extLst>
          </p:cNvPr>
          <p:cNvSpPr txBox="1"/>
          <p:nvPr/>
        </p:nvSpPr>
        <p:spPr>
          <a:xfrm flipH="1">
            <a:off x="-1" y="5785927"/>
            <a:ext cx="12086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Here by on clicking on delete button we are deleting one of the train data where in the above pic we are deleting that train with the name “KandavalliExpress”.</a:t>
            </a: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24B086-EEDF-4747-A504-AD680ADA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BEBA46-326B-4B60-9FC0-723D7E98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D51340-DD2E-46BF-B672-97FFB88C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 descr="A picture containing text, road&#10;&#10;Description automatically generated">
            <a:extLst>
              <a:ext uri="{FF2B5EF4-FFF2-40B4-BE49-F238E27FC236}">
                <a16:creationId xmlns:a16="http://schemas.microsoft.com/office/drawing/2014/main" id="{91B544D8-17D4-4507-9D76-8BB32BDDB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 b="1"/>
          <a:stretch/>
        </p:blipFill>
        <p:spPr>
          <a:xfrm>
            <a:off x="0" y="776749"/>
            <a:ext cx="12192000" cy="6196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5B68EC-0092-4ACC-8853-237E7AEB8202}"/>
              </a:ext>
            </a:extLst>
          </p:cNvPr>
          <p:cNvSpPr txBox="1"/>
          <p:nvPr/>
        </p:nvSpPr>
        <p:spPr>
          <a:xfrm>
            <a:off x="409902" y="98576"/>
            <a:ext cx="5496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B050"/>
                </a:solidFill>
              </a:rPr>
              <a:t>Update Train Data</a:t>
            </a:r>
          </a:p>
        </p:txBody>
      </p:sp>
    </p:spTree>
    <p:extLst>
      <p:ext uri="{BB962C8B-B14F-4D97-AF65-F5344CB8AC3E}">
        <p14:creationId xmlns:p14="http://schemas.microsoft.com/office/powerpoint/2010/main" val="7754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088CBF-0CC4-4F59-9064-1BD643381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2"/>
          <a:stretch/>
        </p:blipFill>
        <p:spPr>
          <a:xfrm>
            <a:off x="-19665" y="919231"/>
            <a:ext cx="6180082" cy="4803228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7A0A12A-1D17-449F-AEC5-0B24209CF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" t="2120" r="792" b="5451"/>
          <a:stretch/>
        </p:blipFill>
        <p:spPr>
          <a:xfrm>
            <a:off x="6180082" y="919231"/>
            <a:ext cx="6011918" cy="48032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577414-A4BB-4E4A-A815-5C38B78F5623}"/>
              </a:ext>
            </a:extLst>
          </p:cNvPr>
          <p:cNvSpPr txBox="1"/>
          <p:nvPr/>
        </p:nvSpPr>
        <p:spPr>
          <a:xfrm flipH="1">
            <a:off x="291525" y="196900"/>
            <a:ext cx="265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</a:rPr>
              <a:t>Updating Train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8D7B5B-D892-4FA5-91F8-356F22FCBC5D}"/>
              </a:ext>
            </a:extLst>
          </p:cNvPr>
          <p:cNvSpPr txBox="1"/>
          <p:nvPr/>
        </p:nvSpPr>
        <p:spPr>
          <a:xfrm flipH="1">
            <a:off x="0" y="5859149"/>
            <a:ext cx="11693997" cy="64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this page we are giving new data to updating Existing Train data.</a:t>
            </a:r>
          </a:p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0CC39F-20B7-43CF-BBC7-CEBF03C115DD}"/>
              </a:ext>
            </a:extLst>
          </p:cNvPr>
          <p:cNvSpPr txBox="1"/>
          <p:nvPr/>
        </p:nvSpPr>
        <p:spPr>
          <a:xfrm flipH="1">
            <a:off x="6263146" y="5859149"/>
            <a:ext cx="592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this its validating Updated Train data and shows in Train Info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road&#10;&#10;Description automatically generated">
            <a:extLst>
              <a:ext uri="{FF2B5EF4-FFF2-40B4-BE49-F238E27FC236}">
                <a16:creationId xmlns:a16="http://schemas.microsoft.com/office/drawing/2014/main" id="{012A947A-793F-49AC-8800-B6F76D875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"/>
          <a:stretch/>
        </p:blipFill>
        <p:spPr>
          <a:xfrm>
            <a:off x="0" y="28575"/>
            <a:ext cx="12192000" cy="57721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36444-1E51-42EF-9696-43BD105AD685}"/>
              </a:ext>
            </a:extLst>
          </p:cNvPr>
          <p:cNvSpPr txBox="1"/>
          <p:nvPr/>
        </p:nvSpPr>
        <p:spPr>
          <a:xfrm flipH="1">
            <a:off x="104775" y="5876925"/>
            <a:ext cx="12124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this page we are updated the whole  Train data from old train  name with new data consisting of  “DadarPudducheri”……</a:t>
            </a:r>
          </a:p>
        </p:txBody>
      </p:sp>
    </p:spTree>
    <p:extLst>
      <p:ext uri="{BB962C8B-B14F-4D97-AF65-F5344CB8AC3E}">
        <p14:creationId xmlns:p14="http://schemas.microsoft.com/office/powerpoint/2010/main" val="247070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61BDA2-E5F0-4C7C-9D0C-CD4E89E0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2790E83-2F94-45AE-AD42-5BE4EC50E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5"/>
          <a:stretch/>
        </p:blipFill>
        <p:spPr>
          <a:xfrm>
            <a:off x="0" y="826371"/>
            <a:ext cx="12192000" cy="60316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6501CC-915D-452B-9980-0735D888961E}"/>
              </a:ext>
            </a:extLst>
          </p:cNvPr>
          <p:cNvSpPr txBox="1"/>
          <p:nvPr/>
        </p:nvSpPr>
        <p:spPr>
          <a:xfrm flipH="1">
            <a:off x="140640" y="112000"/>
            <a:ext cx="4084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B050"/>
                </a:solidFill>
              </a:rPr>
              <a:t>Signup User Page</a:t>
            </a:r>
          </a:p>
        </p:txBody>
      </p:sp>
    </p:spTree>
    <p:extLst>
      <p:ext uri="{BB962C8B-B14F-4D97-AF65-F5344CB8AC3E}">
        <p14:creationId xmlns:p14="http://schemas.microsoft.com/office/powerpoint/2010/main" val="269031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57CDAE-FE8F-4745-9463-0CABFC20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A picture containing text, snow, outdoor, screenshot&#10;&#10;Description automatically generated">
            <a:extLst>
              <a:ext uri="{FF2B5EF4-FFF2-40B4-BE49-F238E27FC236}">
                <a16:creationId xmlns:a16="http://schemas.microsoft.com/office/drawing/2014/main" id="{D53D1DF5-B71B-4C0C-BCD4-90A0A371D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0" b="3750"/>
          <a:stretch/>
        </p:blipFill>
        <p:spPr>
          <a:xfrm>
            <a:off x="0" y="0"/>
            <a:ext cx="5986264" cy="4775200"/>
          </a:xfrm>
          <a:prstGeom prst="rect">
            <a:avLst/>
          </a:prstGeom>
        </p:spPr>
      </p:pic>
      <p:pic>
        <p:nvPicPr>
          <p:cNvPr id="5" name="Picture 4" descr="A picture containing text, snow, outdoor, screenshot&#10;&#10;Description automatically generated">
            <a:extLst>
              <a:ext uri="{FF2B5EF4-FFF2-40B4-BE49-F238E27FC236}">
                <a16:creationId xmlns:a16="http://schemas.microsoft.com/office/drawing/2014/main" id="{B7B7C837-2122-4AB8-ADE6-75CE882EB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3" b="4082"/>
          <a:stretch/>
        </p:blipFill>
        <p:spPr>
          <a:xfrm>
            <a:off x="5986264" y="0"/>
            <a:ext cx="6205735" cy="3505200"/>
          </a:xfrm>
          <a:prstGeom prst="rect">
            <a:avLst/>
          </a:prstGeom>
        </p:spPr>
      </p:pic>
      <p:pic>
        <p:nvPicPr>
          <p:cNvPr id="7" name="Picture 6" descr="A picture containing text, snow, outdoor, mountain&#10;&#10;Description automatically generated">
            <a:extLst>
              <a:ext uri="{FF2B5EF4-FFF2-40B4-BE49-F238E27FC236}">
                <a16:creationId xmlns:a16="http://schemas.microsoft.com/office/drawing/2014/main" id="{E50D1EFD-4B1E-41A9-881A-42319730D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8" b="5618"/>
          <a:stretch/>
        </p:blipFill>
        <p:spPr>
          <a:xfrm>
            <a:off x="5986264" y="3505200"/>
            <a:ext cx="6205736" cy="335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C46AF1-FC62-4671-9E69-9CEFF8299746}"/>
              </a:ext>
            </a:extLst>
          </p:cNvPr>
          <p:cNvSpPr txBox="1"/>
          <p:nvPr/>
        </p:nvSpPr>
        <p:spPr>
          <a:xfrm>
            <a:off x="0" y="4866640"/>
            <a:ext cx="5986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 click on Sign up user button it will navigate to the</a:t>
            </a:r>
          </a:p>
          <a:p>
            <a:r>
              <a:rPr lang="en-US" sz="2000" dirty="0"/>
              <a:t>USER REGISTARATION page After giving valid user details </a:t>
            </a:r>
          </a:p>
          <a:p>
            <a:r>
              <a:rPr lang="en-US" sz="2000" dirty="0"/>
              <a:t>It will validate the register of the user And asks for login </a:t>
            </a:r>
          </a:p>
          <a:p>
            <a:r>
              <a:rPr lang="en-US" sz="2000" dirty="0"/>
              <a:t>from the  user login button.</a:t>
            </a:r>
          </a:p>
        </p:txBody>
      </p:sp>
    </p:spTree>
    <p:extLst>
      <p:ext uri="{BB962C8B-B14F-4D97-AF65-F5344CB8AC3E}">
        <p14:creationId xmlns:p14="http://schemas.microsoft.com/office/powerpoint/2010/main" val="342185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2158DB-BFC1-4AC9-9794-19504329F276}"/>
              </a:ext>
            </a:extLst>
          </p:cNvPr>
          <p:cNvSpPr txBox="1"/>
          <p:nvPr/>
        </p:nvSpPr>
        <p:spPr>
          <a:xfrm>
            <a:off x="0" y="1"/>
            <a:ext cx="463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USER LOGIN PAGE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FFBAA00-61EC-4EF2-A542-998039E7F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3" b="4735"/>
          <a:stretch/>
        </p:blipFill>
        <p:spPr>
          <a:xfrm>
            <a:off x="0" y="504825"/>
            <a:ext cx="6991350" cy="4754519"/>
          </a:xfrm>
          <a:prstGeom prst="rect">
            <a:avLst/>
          </a:prstGeom>
        </p:spPr>
      </p:pic>
      <p:pic>
        <p:nvPicPr>
          <p:cNvPr id="9" name="Picture 8" descr="A picture containing text, snow, outdoor, mountain&#10;&#10;Description automatically generated">
            <a:extLst>
              <a:ext uri="{FF2B5EF4-FFF2-40B4-BE49-F238E27FC236}">
                <a16:creationId xmlns:a16="http://schemas.microsoft.com/office/drawing/2014/main" id="{3271F6DB-E016-49F8-AEB7-3E003C624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4" b="3990"/>
          <a:stretch/>
        </p:blipFill>
        <p:spPr>
          <a:xfrm>
            <a:off x="6991350" y="504825"/>
            <a:ext cx="5200650" cy="4754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A9E64-15A0-4252-B578-D9767542AF2E}"/>
              </a:ext>
            </a:extLst>
          </p:cNvPr>
          <p:cNvSpPr txBox="1"/>
          <p:nvPr/>
        </p:nvSpPr>
        <p:spPr>
          <a:xfrm>
            <a:off x="133350" y="5676900"/>
            <a:ext cx="12058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click on USER LOGIN button it will navigate to USER LOGIN page as shown in the above pics , Where we will login with validate username and password  then it validates to access data.</a:t>
            </a:r>
          </a:p>
        </p:txBody>
      </p:sp>
    </p:spTree>
    <p:extLst>
      <p:ext uri="{BB962C8B-B14F-4D97-AF65-F5344CB8AC3E}">
        <p14:creationId xmlns:p14="http://schemas.microsoft.com/office/powerpoint/2010/main" val="399815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93C6A40-3FA0-4290-987D-223F5757D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1" b="3970"/>
          <a:stretch/>
        </p:blipFill>
        <p:spPr>
          <a:xfrm>
            <a:off x="0" y="0"/>
            <a:ext cx="5984240" cy="5334000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A86998C-85BE-4619-8908-95CEB42E7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7" b="4381"/>
          <a:stretch/>
        </p:blipFill>
        <p:spPr>
          <a:xfrm>
            <a:off x="5984240" y="0"/>
            <a:ext cx="6207760" cy="533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043D3F-215A-4944-8D61-0FFB8D543518}"/>
              </a:ext>
            </a:extLst>
          </p:cNvPr>
          <p:cNvSpPr txBox="1"/>
          <p:nvPr/>
        </p:nvSpPr>
        <p:spPr>
          <a:xfrm>
            <a:off x="228600" y="5695950"/>
            <a:ext cx="11763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the login validation done, it will navigate to USER MAIN page where it consists of  Train Data from where user can book a train ticket using Book Train button as shown in above pic..</a:t>
            </a:r>
          </a:p>
        </p:txBody>
      </p:sp>
    </p:spTree>
    <p:extLst>
      <p:ext uri="{BB962C8B-B14F-4D97-AF65-F5344CB8AC3E}">
        <p14:creationId xmlns:p14="http://schemas.microsoft.com/office/powerpoint/2010/main" val="318555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549275"/>
            <a:ext cx="3428261" cy="1997855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b="1" dirty="0"/>
              <a:t>PROJECT INFO</a:t>
            </a:r>
          </a:p>
          <a:p>
            <a:r>
              <a:rPr lang="en-US" b="1" dirty="0"/>
              <a:t>HOME PAGE </a:t>
            </a:r>
          </a:p>
          <a:p>
            <a:r>
              <a:rPr lang="en-US" b="1" dirty="0"/>
              <a:t>ADMIN LOGIN PAGE</a:t>
            </a:r>
          </a:p>
          <a:p>
            <a:r>
              <a:rPr lang="en-US" b="1" dirty="0"/>
              <a:t>SIGNUP USER PAGE</a:t>
            </a:r>
          </a:p>
          <a:p>
            <a:r>
              <a:rPr lang="en-US" b="1" dirty="0"/>
              <a:t>USER LOGIN PAGE</a:t>
            </a: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 descr="A train on the railway tracks&#10;&#10;Description automatically generated">
            <a:extLst>
              <a:ext uri="{FF2B5EF4-FFF2-40B4-BE49-F238E27FC236}">
                <a16:creationId xmlns:a16="http://schemas.microsoft.com/office/drawing/2014/main" id="{1E5905F6-9D75-4D4D-8CEF-518160FC3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0"/>
            <a:ext cx="8331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PROJECT INFO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-1905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The Railway Reservation System </a:t>
            </a:r>
            <a:r>
              <a:rPr lang="en-IN" b="1" i="0" dirty="0">
                <a:solidFill>
                  <a:schemeClr val="tx1"/>
                </a:solidFill>
                <a:effectLst/>
              </a:rPr>
              <a:t>facilitates the passengers to enquiry about the trains available on the basis of source and destination, booking and cancellation of tickets, enquiry about the status of the booked ticket, etc.</a:t>
            </a:r>
            <a:r>
              <a:rPr lang="en-US" b="1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3" name="Picture 2" descr="A train on the railway tracks&#10;&#10;Description automatically generated with medium confidence">
            <a:extLst>
              <a:ext uri="{FF2B5EF4-FFF2-40B4-BE49-F238E27FC236}">
                <a16:creationId xmlns:a16="http://schemas.microsoft.com/office/drawing/2014/main" id="{318AEECD-3165-4202-B8CC-3300F4F95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42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42462" cy="1881275"/>
          </a:xfrm>
        </p:spPr>
        <p:txBody>
          <a:bodyPr/>
          <a:lstStyle/>
          <a:p>
            <a:r>
              <a:rPr lang="en-US" dirty="0"/>
              <a:t>HOME PAGE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864E2C1-6B00-4B97-8EDD-72F9FC9C7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37" b="7820"/>
          <a:stretch/>
        </p:blipFill>
        <p:spPr>
          <a:xfrm>
            <a:off x="0" y="685800"/>
            <a:ext cx="12192000" cy="6181725"/>
          </a:xfr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"/>
            <a:ext cx="11642462" cy="179555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50CA2-2309-4500-A67C-34693C1E1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This is the Home page of our Railway Reservation System</a:t>
            </a:r>
          </a:p>
          <a:p>
            <a:r>
              <a:rPr lang="en-IN" b="1" dirty="0"/>
              <a:t> its consists of  Train Journey Details and three buttons like</a:t>
            </a:r>
          </a:p>
          <a:p>
            <a:r>
              <a:rPr lang="en-IN" dirty="0"/>
              <a:t>ADMIN LOGIN</a:t>
            </a:r>
          </a:p>
          <a:p>
            <a:r>
              <a:rPr lang="en-IN" dirty="0"/>
              <a:t>SIGNUP USER</a:t>
            </a:r>
          </a:p>
          <a:p>
            <a:r>
              <a:rPr lang="en-IN" dirty="0"/>
              <a:t>User LOGIN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32282"/>
            <a:ext cx="5715635" cy="586843"/>
          </a:xfrm>
        </p:spPr>
        <p:txBody>
          <a:bodyPr>
            <a:normAutofit/>
          </a:bodyPr>
          <a:lstStyle/>
          <a:p>
            <a:r>
              <a:rPr lang="en-US" dirty="0"/>
              <a:t>ADMIN LOGIN PAGE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7" name="Content Placeholder 26" descr="Graphical user interface&#10;&#10;Description automatically generated">
            <a:extLst>
              <a:ext uri="{FF2B5EF4-FFF2-40B4-BE49-F238E27FC236}">
                <a16:creationId xmlns:a16="http://schemas.microsoft.com/office/drawing/2014/main" id="{A6A85030-51E8-4B7A-9D81-326D346E665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0" y="619125"/>
            <a:ext cx="12192000" cy="6238875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830627" cy="942975"/>
          </a:xfrm>
        </p:spPr>
        <p:txBody>
          <a:bodyPr/>
          <a:lstStyle/>
          <a:p>
            <a:r>
              <a:rPr lang="en-US" sz="2000" dirty="0"/>
              <a:t>ADMINI LOGIN PAGE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09650" y="3594774"/>
            <a:ext cx="3905250" cy="638175"/>
          </a:xfrm>
        </p:spPr>
        <p:txBody>
          <a:bodyPr/>
          <a:lstStyle/>
          <a:p>
            <a:r>
              <a:rPr lang="en-US" sz="1050" dirty="0"/>
              <a:t>ONCLICK ON ADMIN LOGIN BUTTON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5391" y="6472358"/>
            <a:ext cx="5760870" cy="587078"/>
          </a:xfrm>
        </p:spPr>
        <p:txBody>
          <a:bodyPr/>
          <a:lstStyle/>
          <a:p>
            <a:r>
              <a:rPr lang="en-US" sz="1050" b="1" dirty="0"/>
              <a:t>WITHOUT USERNAME AND PASSWORD,  IT WILL NOT VALIDATE LOGIN…! 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8384" y="4232949"/>
            <a:ext cx="1711572" cy="638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65741" y="6472358"/>
            <a:ext cx="4589293" cy="255955"/>
          </a:xfrm>
        </p:spPr>
        <p:txBody>
          <a:bodyPr/>
          <a:lstStyle/>
          <a:p>
            <a:r>
              <a:rPr lang="en-US" sz="1100" dirty="0"/>
              <a:t>AFTER GIVING VALID USERNAME AND PASSWORD IT WILL VALIDATE TO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6A53C-7538-4FF9-BC09-EFC116FE70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32345" y="4238812"/>
            <a:ext cx="1711572" cy="638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26261" y="3495675"/>
            <a:ext cx="6580260" cy="412013"/>
          </a:xfrm>
        </p:spPr>
        <p:txBody>
          <a:bodyPr/>
          <a:lstStyle/>
          <a:p>
            <a:pPr algn="ctr"/>
            <a:r>
              <a:rPr lang="en-US" sz="1100" b="1" dirty="0"/>
              <a:t>IT IS NAVIGATED TO ADMINISTRATOR PAGE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43650" y="6472358"/>
            <a:ext cx="5972175" cy="58707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4" name="Picture Placeholder 33" descr="A picture containing text, snow, outdoor, mountain&#10;&#10;Description automatically generated">
            <a:extLst>
              <a:ext uri="{FF2B5EF4-FFF2-40B4-BE49-F238E27FC236}">
                <a16:creationId xmlns:a16="http://schemas.microsoft.com/office/drawing/2014/main" id="{F21C833A-E7E4-465D-85FE-7364E8ADE62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594" r="20594"/>
          <a:stretch>
            <a:fillRect/>
          </a:stretch>
        </p:blipFill>
        <p:spPr>
          <a:xfrm>
            <a:off x="5760870" y="257175"/>
            <a:ext cx="6431130" cy="32385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4479F05-4565-42F6-8C45-EB6CF0FB40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9" name="Picture Placeholder 48" descr="A picture containing text, snow, outdoor, mountain&#10;&#10;Description automatically generated">
            <a:extLst>
              <a:ext uri="{FF2B5EF4-FFF2-40B4-BE49-F238E27FC236}">
                <a16:creationId xmlns:a16="http://schemas.microsoft.com/office/drawing/2014/main" id="{D1E61C8E-15F2-45C8-AC36-C7804D40D6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0138" r="20138"/>
          <a:stretch>
            <a:fillRect/>
          </a:stretch>
        </p:blipFill>
        <p:spPr>
          <a:xfrm>
            <a:off x="1" y="4037250"/>
            <a:ext cx="5760870" cy="2293870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2482BC47-1521-423B-971D-C79FD162D40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20187" r="20187"/>
          <a:stretch>
            <a:fillRect/>
          </a:stretch>
        </p:blipFill>
        <p:spPr>
          <a:xfrm>
            <a:off x="5760870" y="4037249"/>
            <a:ext cx="6431130" cy="2293871"/>
          </a:xfrm>
        </p:spPr>
      </p:pic>
      <p:pic>
        <p:nvPicPr>
          <p:cNvPr id="65" name="Picture 64" descr="Graphical user interface&#10;&#10;Description automatically generated">
            <a:extLst>
              <a:ext uri="{FF2B5EF4-FFF2-40B4-BE49-F238E27FC236}">
                <a16:creationId xmlns:a16="http://schemas.microsoft.com/office/drawing/2014/main" id="{DD1EAB75-D72E-43E4-A1B9-DFFD0F07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7176"/>
            <a:ext cx="576087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00F6EA4-A5D6-48ED-B510-194F577870D1}"/>
              </a:ext>
            </a:extLst>
          </p:cNvPr>
          <p:cNvSpPr txBox="1"/>
          <p:nvPr/>
        </p:nvSpPr>
        <p:spPr>
          <a:xfrm flipH="1">
            <a:off x="381000" y="4822414"/>
            <a:ext cx="102298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This page consists of Train data where Administrator can update , delete and insert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This page has two buttons in actions field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Insert Button:-Where we can Add new Train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Update Train button:-Where we can change the existing train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Delete Button:-Where we can delete existing train data </a:t>
            </a:r>
          </a:p>
        </p:txBody>
      </p:sp>
      <p:pic>
        <p:nvPicPr>
          <p:cNvPr id="42" name="Picture 4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10B9DF5-7AD3-450C-9AC5-361CD970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Content Placeholder 14" descr="A screenshot of a train&#10;&#10;Description automatically generated with low confidence">
            <a:extLst>
              <a:ext uri="{FF2B5EF4-FFF2-40B4-BE49-F238E27FC236}">
                <a16:creationId xmlns:a16="http://schemas.microsoft.com/office/drawing/2014/main" id="{D8582E12-140E-4009-917B-F98C39FE1C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6477000" cy="5410200"/>
          </a:xfrm>
        </p:spPr>
      </p:pic>
      <p:pic>
        <p:nvPicPr>
          <p:cNvPr id="13" name="Content Placeholder 12" descr="A picture containing text, snow, outdoor, mountain&#10;&#10;Description automatically generated">
            <a:extLst>
              <a:ext uri="{FF2B5EF4-FFF2-40B4-BE49-F238E27FC236}">
                <a16:creationId xmlns:a16="http://schemas.microsoft.com/office/drawing/2014/main" id="{BA90E7DC-7F9E-44A3-BA77-EBB8B76D11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541019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5BBEA4-0B9E-459D-985A-19C14D17C7BA}"/>
              </a:ext>
            </a:extLst>
          </p:cNvPr>
          <p:cNvSpPr txBox="1"/>
          <p:nvPr/>
        </p:nvSpPr>
        <p:spPr>
          <a:xfrm>
            <a:off x="380999" y="5610225"/>
            <a:ext cx="11004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On click on Insert Train Button it will navigate to Addition of Train Details Page ,Where its consists of Train number , Train Name ,Origin ,Destination, Departure Time , Arrival Time, Fare , Seat Availability then it will validate to adding train details on Train data</a:t>
            </a: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e382fc0-4682-416b-bde5-709ce705885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99B31EF0DC9E4BBFF932D89254D7E8" ma:contentTypeVersion="4" ma:contentTypeDescription="Create a new document." ma:contentTypeScope="" ma:versionID="20baf86c17c6581e832738bf8f980b1b">
  <xsd:schema xmlns:xsd="http://www.w3.org/2001/XMLSchema" xmlns:xs="http://www.w3.org/2001/XMLSchema" xmlns:p="http://schemas.microsoft.com/office/2006/metadata/properties" xmlns:ns3="ce382fc0-4682-416b-bde5-709ce7058855" targetNamespace="http://schemas.microsoft.com/office/2006/metadata/properties" ma:root="true" ma:fieldsID="ca65deb65f44e17a99b0951703863389" ns3:_="">
    <xsd:import namespace="ce382fc0-4682-416b-bde5-709ce70588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382fc0-4682-416b-bde5-709ce70588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e382fc0-4682-416b-bde5-709ce705885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57C451C-4146-4BF6-B877-F4D5C9C64F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382fc0-4682-416b-bde5-709ce70588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{7FA7B95A-17E8-4034-A822-5C2D72F7665B}tf33713516_win32</Template>
  <TotalTime>424</TotalTime>
  <Words>521</Words>
  <Application>Microsoft Office PowerPoint</Application>
  <PresentationFormat>Widescreen</PresentationFormat>
  <Paragraphs>82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Arial</vt:lpstr>
      <vt:lpstr>Calibri</vt:lpstr>
      <vt:lpstr>Gill Sans MT</vt:lpstr>
      <vt:lpstr>Walbaum Display</vt:lpstr>
      <vt:lpstr>3DFloatVTI</vt:lpstr>
      <vt:lpstr>RAILWAY RESERVATION SYSTEM</vt:lpstr>
      <vt:lpstr>CONTENTS</vt:lpstr>
      <vt:lpstr>PROJECT INFO</vt:lpstr>
      <vt:lpstr>HOME PAGE </vt:lpstr>
      <vt:lpstr>HOME PAGE</vt:lpstr>
      <vt:lpstr>ADMIN LOGIN PAGE</vt:lpstr>
      <vt:lpstr>ADMINI LOGIN PAGE</vt:lpstr>
      <vt:lpstr>PowerPoint Presentation</vt:lpstr>
      <vt:lpstr>PowerPoint Presentation</vt:lpstr>
      <vt:lpstr>After Inserting of  new Train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RESERVATION PROJECT</dc:title>
  <dc:creator>., Supriya V R</dc:creator>
  <cp:lastModifiedBy>Shekhar, Siddharth</cp:lastModifiedBy>
  <cp:revision>36</cp:revision>
  <dcterms:created xsi:type="dcterms:W3CDTF">2022-06-07T15:13:13Z</dcterms:created>
  <dcterms:modified xsi:type="dcterms:W3CDTF">2022-06-20T15:30:48Z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0x010100F899B31EF0DC9E4BBFF932D89254D7E8</vt:lpwstr>
  </property>
</Properties>
</file>